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0"/>
    <p:restoredTop sz="94627"/>
  </p:normalViewPr>
  <p:slideViewPr>
    <p:cSldViewPr snapToGrid="0" snapToObjects="1">
      <p:cViewPr>
        <p:scale>
          <a:sx n="79" d="100"/>
          <a:sy n="79" d="100"/>
        </p:scale>
        <p:origin x="-1680" y="12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D6AC-100F-7741-8850-3A8A8A5B6D47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67B4-C067-0642-92D9-13A698AB09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9383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D6AC-100F-7741-8850-3A8A8A5B6D47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67B4-C067-0642-92D9-13A698AB09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408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D6AC-100F-7741-8850-3A8A8A5B6D47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67B4-C067-0642-92D9-13A698AB09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504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D6AC-100F-7741-8850-3A8A8A5B6D47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67B4-C067-0642-92D9-13A698AB09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3684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D6AC-100F-7741-8850-3A8A8A5B6D47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67B4-C067-0642-92D9-13A698AB09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074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D6AC-100F-7741-8850-3A8A8A5B6D47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67B4-C067-0642-92D9-13A698AB09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1293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D6AC-100F-7741-8850-3A8A8A5B6D47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67B4-C067-0642-92D9-13A698AB09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4838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D6AC-100F-7741-8850-3A8A8A5B6D47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67B4-C067-0642-92D9-13A698AB09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4757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D6AC-100F-7741-8850-3A8A8A5B6D47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67B4-C067-0642-92D9-13A698AB09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2952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D6AC-100F-7741-8850-3A8A8A5B6D47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67B4-C067-0642-92D9-13A698AB09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841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D6AC-100F-7741-8850-3A8A8A5B6D47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67B4-C067-0642-92D9-13A698AB09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013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ED6AC-100F-7741-8850-3A8A8A5B6D47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967B4-C067-0642-92D9-13A698AB09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7676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trotherk@leonschools.ne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64695"/>
            <a:ext cx="6858000" cy="91426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57600" y="2318789"/>
            <a:ext cx="2719137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askerville Old Face" pitchFamily="18" charset="0"/>
              </a:rPr>
              <a:t>My name is Kelli Strother and I am so glad that you and your student are apart of my class this year! This is my 2</a:t>
            </a:r>
            <a:r>
              <a:rPr lang="en-US" sz="1200" baseline="30000" dirty="0" smtClean="0">
                <a:latin typeface="Baskerville Old Face" pitchFamily="18" charset="0"/>
              </a:rPr>
              <a:t>nd</a:t>
            </a:r>
            <a:r>
              <a:rPr lang="en-US" sz="1200" dirty="0" smtClean="0">
                <a:latin typeface="Baskerville Old Face" pitchFamily="18" charset="0"/>
              </a:rPr>
              <a:t> year here at Swift Creek and I am looking forward to working with you. Before working here at the Creek and during the most recent summer, I worked alongside some world class scientists through the Nation High Magnetic Field Laboratory RET program  conducting research  into drug resistant TB and finding possible new drug target sites. </a:t>
            </a:r>
          </a:p>
          <a:p>
            <a:endParaRPr lang="en-US" sz="1200" dirty="0" smtClean="0">
              <a:latin typeface="Baskerville Old Face" pitchFamily="18" charset="0"/>
            </a:endParaRPr>
          </a:p>
          <a:p>
            <a:r>
              <a:rPr lang="en-US" sz="1200" dirty="0" smtClean="0">
                <a:latin typeface="Baskerville Old Face" pitchFamily="18" charset="0"/>
              </a:rPr>
              <a:t>I played softball for 6.5 years and have been working with our school team this past year.  I played alto saxophone in my high school marching band. </a:t>
            </a:r>
          </a:p>
          <a:p>
            <a:endParaRPr lang="en-US" sz="1200" dirty="0" smtClean="0">
              <a:latin typeface="Baskerville Old Face" pitchFamily="18" charset="0"/>
            </a:endParaRPr>
          </a:p>
          <a:p>
            <a:r>
              <a:rPr lang="en-US" sz="1200" dirty="0" smtClean="0">
                <a:latin typeface="Baskerville Old Face" pitchFamily="18" charset="0"/>
              </a:rPr>
              <a:t>Science has always been one of my passions and I cannot wait to share it with you</a:t>
            </a:r>
            <a:r>
              <a:rPr lang="en-US" sz="1400" dirty="0" smtClean="0">
                <a:latin typeface="Baskerville Old Face" pitchFamily="18" charset="0"/>
              </a:rPr>
              <a:t>!</a:t>
            </a:r>
            <a:endParaRPr lang="en-US" sz="1400" dirty="0">
              <a:latin typeface="Baskerville Old Fac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5168" y="4319337"/>
            <a:ext cx="277929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Baskerville Old Face" pitchFamily="18" charset="0"/>
              </a:rPr>
              <a:t>Fast food: Whataburger</a:t>
            </a:r>
          </a:p>
          <a:p>
            <a:r>
              <a:rPr lang="en-US" sz="1400" dirty="0" smtClean="0">
                <a:latin typeface="Baskerville Old Face" pitchFamily="18" charset="0"/>
              </a:rPr>
              <a:t>Coffee: Starbucks</a:t>
            </a:r>
          </a:p>
          <a:p>
            <a:r>
              <a:rPr lang="en-US" sz="1400" dirty="0" smtClean="0">
                <a:latin typeface="Baskerville Old Face" pitchFamily="18" charset="0"/>
              </a:rPr>
              <a:t>Color: Lime green</a:t>
            </a:r>
          </a:p>
          <a:p>
            <a:r>
              <a:rPr lang="en-US" sz="1400" dirty="0" smtClean="0">
                <a:latin typeface="Baskerville Old Face" pitchFamily="18" charset="0"/>
              </a:rPr>
              <a:t>Animal: Horses</a:t>
            </a:r>
          </a:p>
          <a:p>
            <a:endParaRPr lang="en-US" sz="1400" dirty="0" smtClean="0">
              <a:latin typeface="Baskerville Old Face" pitchFamily="18" charset="0"/>
            </a:endParaRPr>
          </a:p>
          <a:p>
            <a:r>
              <a:rPr lang="en-US" sz="1400" dirty="0" smtClean="0">
                <a:latin typeface="Baskerville Old Face" pitchFamily="18" charset="0"/>
              </a:rPr>
              <a:t>On the weekends you might find me in Lake </a:t>
            </a:r>
            <a:r>
              <a:rPr lang="en-US" sz="1400" dirty="0" err="1" smtClean="0">
                <a:latin typeface="Baskerville Old Face" pitchFamily="18" charset="0"/>
              </a:rPr>
              <a:t>Talquin</a:t>
            </a:r>
            <a:r>
              <a:rPr lang="en-US" sz="1400" dirty="0" smtClean="0">
                <a:latin typeface="Baskerville Old Face" pitchFamily="18" charset="0"/>
              </a:rPr>
              <a:t> State Forest hiking with my dog or riding horses out east of town. I also enjoy curling up with a good book and a cup of coffee or Earl Grey tea.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5168" y="7759005"/>
            <a:ext cx="27792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askerville Old Face" pitchFamily="18" charset="0"/>
              </a:rPr>
              <a:t>Email (preferred): 	</a:t>
            </a:r>
            <a:r>
              <a:rPr lang="en-US" sz="1200" dirty="0" smtClean="0">
                <a:latin typeface="Baskerville Old Face" pitchFamily="18" charset="0"/>
                <a:hlinkClick r:id="rId3"/>
              </a:rPr>
              <a:t>strotherk@leonschools.net</a:t>
            </a:r>
            <a:endParaRPr lang="en-US" sz="1200" dirty="0" smtClean="0">
              <a:latin typeface="Baskerville Old Face" pitchFamily="18" charset="0"/>
            </a:endParaRPr>
          </a:p>
          <a:p>
            <a:r>
              <a:rPr lang="en-US" sz="1200" dirty="0" smtClean="0">
                <a:latin typeface="Baskerville Old Face" pitchFamily="18" charset="0"/>
              </a:rPr>
              <a:t>Phone: 850-414-2670</a:t>
            </a:r>
          </a:p>
          <a:p>
            <a:r>
              <a:rPr lang="en-US" sz="1200" dirty="0" smtClean="0">
                <a:latin typeface="Baskerville Old Face" pitchFamily="18" charset="0"/>
              </a:rPr>
              <a:t>Remind101: text  the code below to 81010</a:t>
            </a:r>
          </a:p>
          <a:p>
            <a:r>
              <a:rPr lang="en-US" sz="1200" dirty="0" smtClean="0">
                <a:latin typeface="Baskerville Old Face" pitchFamily="18" charset="0"/>
              </a:rPr>
              <a:t>Comprehensive Science: @6thcompsc</a:t>
            </a:r>
          </a:p>
          <a:p>
            <a:r>
              <a:rPr lang="en-US" sz="1200" dirty="0" smtClean="0">
                <a:latin typeface="Baskerville Old Face" pitchFamily="18" charset="0"/>
              </a:rPr>
              <a:t>Bridge:  @6thbrid</a:t>
            </a:r>
          </a:p>
          <a:p>
            <a:r>
              <a:rPr lang="en-US" sz="1200" dirty="0" smtClean="0">
                <a:latin typeface="Baskerville Old Face" pitchFamily="18" charset="0"/>
              </a:rPr>
              <a:t>Physical Science:  @physsci192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57600" y="7267074"/>
            <a:ext cx="28755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Baskerville Old Face" pitchFamily="18" charset="0"/>
              </a:rPr>
              <a:t>Want to see what we are up to in class? </a:t>
            </a:r>
            <a:endParaRPr lang="en-US" sz="1400" dirty="0" smtClean="0">
              <a:latin typeface="Baskerville Old Face" pitchFamily="18" charset="0"/>
            </a:endParaRPr>
          </a:p>
          <a:p>
            <a:pPr algn="ctr"/>
            <a:r>
              <a:rPr lang="en-US" sz="1400" dirty="0" smtClean="0">
                <a:latin typeface="Baskerville Old Face" pitchFamily="18" charset="0"/>
              </a:rPr>
              <a:t>Follow my teacher accounts below!</a:t>
            </a:r>
          </a:p>
          <a:p>
            <a:pPr algn="ctr"/>
            <a:endParaRPr lang="en-US" sz="1400" dirty="0" smtClean="0">
              <a:latin typeface="Baskerville Old Face" pitchFamily="18" charset="0"/>
            </a:endParaRPr>
          </a:p>
          <a:p>
            <a:pPr algn="ctr"/>
            <a:r>
              <a:rPr lang="en-US" sz="1400" dirty="0" smtClean="0">
                <a:latin typeface="Baskerville Old Face" pitchFamily="18" charset="0"/>
              </a:rPr>
              <a:t>IG: @</a:t>
            </a:r>
            <a:r>
              <a:rPr lang="en-US" sz="1400" dirty="0" err="1" smtClean="0">
                <a:latin typeface="Baskerville Old Face" pitchFamily="18" charset="0"/>
              </a:rPr>
              <a:t>missstrother</a:t>
            </a:r>
            <a:endParaRPr lang="en-US" sz="1400" dirty="0" smtClean="0">
              <a:latin typeface="Baskerville Old Face" pitchFamily="18" charset="0"/>
            </a:endParaRPr>
          </a:p>
          <a:p>
            <a:pPr algn="ctr"/>
            <a:r>
              <a:rPr lang="en-US" sz="1400" dirty="0" smtClean="0">
                <a:latin typeface="Baskerville Old Face" pitchFamily="18" charset="0"/>
              </a:rPr>
              <a:t>Twitter: @</a:t>
            </a:r>
            <a:r>
              <a:rPr lang="en-US" sz="1400" dirty="0" err="1" smtClean="0">
                <a:latin typeface="Baskerville Old Face" pitchFamily="18" charset="0"/>
              </a:rPr>
              <a:t>Ms_Strother</a:t>
            </a:r>
            <a:endParaRPr lang="en-US" sz="1400" dirty="0" smtClean="0">
              <a:latin typeface="Baskerville Old Face" pitchFamily="18" charset="0"/>
            </a:endParaRPr>
          </a:p>
        </p:txBody>
      </p:sp>
      <p:pic>
        <p:nvPicPr>
          <p:cNvPr id="1026" name="Picture 2" descr="C:\Users\Kelli\Documents\Pictures\FSUTeach slideshow\FB_IMG_150230238670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4242" y="1341508"/>
            <a:ext cx="2105502" cy="20513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79576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1836</TotalTime>
  <Words>218</Words>
  <Application>Microsoft Office PowerPoint</Application>
  <PresentationFormat>Letter Paper (8.5x11 in)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Kelli Strother</cp:lastModifiedBy>
  <cp:revision>8</cp:revision>
  <dcterms:created xsi:type="dcterms:W3CDTF">2017-07-15T19:10:49Z</dcterms:created>
  <dcterms:modified xsi:type="dcterms:W3CDTF">2019-06-25T19:12:37Z</dcterms:modified>
</cp:coreProperties>
</file>